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Google Sans"/>
      <p:regular r:id="rId11"/>
      <p:bold r:id="rId12"/>
      <p:italic r:id="rId13"/>
      <p:boldItalic r:id="rId14"/>
    </p:embeddedFont>
    <p:embeddedFont>
      <p:font typeface="Google Sans Medium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GoogleSans-regular.fntdata"/><Relationship Id="rId10" Type="http://schemas.openxmlformats.org/officeDocument/2006/relationships/slide" Target="slides/slide5.xml"/><Relationship Id="rId13" Type="http://schemas.openxmlformats.org/officeDocument/2006/relationships/font" Target="fonts/GoogleSans-italic.fntdata"/><Relationship Id="rId12" Type="http://schemas.openxmlformats.org/officeDocument/2006/relationships/font" Target="fonts/GoogleSans-bold.fntdata"/><Relationship Id="rId15" Type="http://schemas.openxmlformats.org/officeDocument/2006/relationships/font" Target="fonts/GoogleSansMedium-regular.fntdata"/><Relationship Id="rId14" Type="http://schemas.openxmlformats.org/officeDocument/2006/relationships/font" Target="fonts/GoogleSans-boldItalic.fntdata"/><Relationship Id="rId17" Type="http://schemas.openxmlformats.org/officeDocument/2006/relationships/font" Target="fonts/GoogleSansMedium-italic.fntdata"/><Relationship Id="rId16" Type="http://schemas.openxmlformats.org/officeDocument/2006/relationships/font" Target="fonts/GoogleSansMedium-bold.fntdata"/><Relationship Id="rId18" Type="http://schemas.openxmlformats.org/officeDocument/2006/relationships/font" Target="fonts/Google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1d7e6ac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1d7e6a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0509084f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0509084f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0509084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050908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0509084f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0509084f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0509084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0509084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llustration">
  <p:cSld name="CUSTOM_7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-24382" l="9740" r="-9740" t="-13605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Frame">
  <p:cSld name="CUSTOM_9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fmla="val 9033816" name="adj1"/>
              <a:gd fmla="val 177328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 txBox="1"/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-25" y="0"/>
            <a:ext cx="9144054" cy="3366811"/>
          </a:xfrm>
          <a:custGeom>
            <a:rect b="b" l="l" r="r" t="t"/>
            <a:pathLst>
              <a:path extrusionOk="0" h="104665" w="285774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 txBox="1"/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 Description ">
  <p:cSld name="CUSTOM_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Blue">
  <p:cSld name="CUSTOM_3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 Blue">
  <p:cSld name="CUSTOM_3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1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b="0" i="0" sz="1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2001675" y="1253325"/>
            <a:ext cx="5140645" cy="2414169"/>
          </a:xfrm>
          <a:custGeom>
            <a:rect b="b" l="l" r="r" t="t"/>
            <a:pathLst>
              <a:path extrusionOk="0" h="141635" w="281795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body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 - Left justified">
  <p:cSld name="CUSTOM_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title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Orange">
  <p:cSld name="CUSTOM_1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4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Red">
  <p:cSld name="CUSTOM_2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Dark Yellow">
  <p:cSld name="CUSTOM_2_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right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subTitle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Green">
  <p:cSld name="CUSTOM_3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7" name="Google Shape;107;p27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7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4" name="Google Shape;114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5" name="Google Shape;115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6" name="Google Shape;116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1" name="Google Shape;121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" name="Google Shape;122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3" name="Google Shape;123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Blue">
  <p:cSld name="CUSTOM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terprise Presentation - Title and Subtitle 1">
  <p:cSld name="1_Enterprise Presentation - Title and Subtitle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5550" lIns="71125" spcFirstLastPara="1" rIns="71125" wrap="square" tIns="35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Blank">
  <p:cSld name="CUSTOM_8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4" name="Google Shape;134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5" name="Google Shape;135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6" name="Google Shape;136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1" name="Google Shape;141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2" name="Google Shape;142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3" name="Google Shape;143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34"/>
          <p:cNvSpPr txBox="1"/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3 line body">
  <p:cSld name="MAIN_POINT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5"/>
          <p:cNvSpPr txBox="1"/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6" name="Google Shape;156;p35"/>
          <p:cNvSpPr txBox="1"/>
          <p:nvPr>
            <p:ph idx="2" type="title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57" name="Google Shape;157;p35"/>
          <p:cNvSpPr txBox="1"/>
          <p:nvPr>
            <p:ph idx="3" type="title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">
  <p:cSld name="MAIN_POINT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6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2" name="Google Shape;162;p36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63" name="Google Shape;163;p36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, and picture">
  <p:cSld name="TITLE_ONLY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7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3" type="title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4" type="title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36550" y="4349200"/>
            <a:ext cx="9017100" cy="7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8"/>
          <p:cNvSpPr/>
          <p:nvPr/>
        </p:nvSpPr>
        <p:spPr>
          <a:xfrm>
            <a:off x="2499300" y="4990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SAYS</a:t>
            </a:r>
            <a:endParaRPr b="1" sz="16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4632900" y="4990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THINKS</a:t>
            </a:r>
            <a:endParaRPr b="1" sz="1600">
              <a:solidFill>
                <a:srgbClr val="C522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4632900" y="26326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rPr>
              <a:t>FEELS</a:t>
            </a:r>
            <a:endParaRPr b="1" sz="1600">
              <a:solidFill>
                <a:srgbClr val="EA86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38"/>
          <p:cNvSpPr/>
          <p:nvPr/>
        </p:nvSpPr>
        <p:spPr>
          <a:xfrm>
            <a:off x="2499300" y="2632650"/>
            <a:ext cx="2011800" cy="2011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DOES</a:t>
            </a:r>
            <a:endParaRPr b="1" sz="16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2535150" y="918250"/>
            <a:ext cx="1929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1" name="Google Shape;181;p38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2" name="Google Shape;182;p38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3" name="Google Shape;183;p38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38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 line body 1">
  <p:cSld name="MAIN_POINT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9"/>
          <p:cNvSpPr txBox="1"/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89" name="Google Shape;189;p39"/>
          <p:cNvSpPr txBox="1"/>
          <p:nvPr>
            <p:ph idx="2" type="title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190" name="Google Shape;190;p39"/>
          <p:cNvSpPr txBox="1"/>
          <p:nvPr>
            <p:ph idx="3" type="title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ssage">
  <p:cSld name="MAIN_POINT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40"/>
          <p:cNvSpPr txBox="1"/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Logo only">
  <p:cSld name="CUSTOM_7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t to know">
  <p:cSld name="CUSTOM_4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25" y="0"/>
            <a:ext cx="9144054" cy="3413781"/>
          </a:xfrm>
          <a:custGeom>
            <a:rect b="b" l="l" r="r" t="t"/>
            <a:pathLst>
              <a:path extrusionOk="0" h="106689" w="285774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Green">
  <p:cSld name="CUSTOM_2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18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67031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447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100" y="4859975"/>
            <a:ext cx="820076" cy="11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need help with habits”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check my success”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see results”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“Remind me it!”</a:t>
            </a:r>
            <a:endParaRPr/>
          </a:p>
        </p:txBody>
      </p:sp>
      <p:sp>
        <p:nvSpPr>
          <p:cNvPr id="200" name="Google Shape;200;p41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Checks the phone often.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lists.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1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Motivated when seeing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path when checking the boxes.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Frustrated when he is on his own.</a:t>
            </a:r>
            <a:endParaRPr/>
          </a:p>
        </p:txBody>
      </p:sp>
      <p:sp>
        <p:nvSpPr>
          <p:cNvPr id="202" name="Google Shape;202;p41"/>
          <p:cNvSpPr txBox="1"/>
          <p:nvPr>
            <p:ph idx="4" type="body"/>
          </p:nvPr>
        </p:nvSpPr>
        <p:spPr>
          <a:xfrm>
            <a:off x="4674000" y="8813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he needs encouragement.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he cannot keep the habit on his own.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should be mak  making    s     u        gge            stions.</a:t>
            </a:r>
            <a:endParaRPr/>
          </a:p>
        </p:txBody>
      </p:sp>
      <p:sp>
        <p:nvSpPr>
          <p:cNvPr id="203" name="Google Shape;203;p41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Hardin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>
            <p:ph idx="1" type="body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learn more than one habit at a time”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need to check when I have done the task”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2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 small goals.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Reads a lot of books.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Shedules a lot.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Organizes a lot.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Eat only vegetables.</a:t>
            </a:r>
            <a:endParaRPr/>
          </a:p>
        </p:txBody>
      </p:sp>
      <p:sp>
        <p:nvSpPr>
          <p:cNvPr id="210" name="Google Shape;210;p42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Motivated when she sees the path to the end.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Frustrated when not seeing what will come next.</a:t>
            </a:r>
            <a:endParaRPr/>
          </a:p>
        </p:txBody>
      </p:sp>
      <p:sp>
        <p:nvSpPr>
          <p:cNvPr id="211" name="Google Shape;211;p42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checking is very motivated.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app should send reminders.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    That app should be      be simple.</a:t>
            </a:r>
            <a:endParaRPr/>
          </a:p>
        </p:txBody>
      </p:sp>
      <p:sp>
        <p:nvSpPr>
          <p:cNvPr id="212" name="Google Shape;212;p42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Ella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/>
          <p:nvPr>
            <p:ph idx="1" type="body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be more healthy”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“Health is important”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need reminders”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check to the app only once a day”</a:t>
            </a:r>
            <a:endParaRPr/>
          </a:p>
        </p:txBody>
      </p:sp>
      <p:sp>
        <p:nvSpPr>
          <p:cNvPr id="218" name="Google Shape;218;p43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student.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Goes to the school </a:t>
            </a:r>
            <a:r>
              <a:rPr lang="en"/>
              <a:t>canteen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want to do much for the habit.</a:t>
            </a:r>
            <a:endParaRPr/>
          </a:p>
        </p:txBody>
      </p:sp>
      <p:sp>
        <p:nvSpPr>
          <p:cNvPr id="219" name="Google Shape;219;p43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Pumped for new things.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Shamed for laziness.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about new starting new habit.</a:t>
            </a:r>
            <a:endParaRPr/>
          </a:p>
        </p:txBody>
      </p:sp>
      <p:sp>
        <p:nvSpPr>
          <p:cNvPr id="220" name="Google Shape;220;p43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healthy is just related just to food.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he cannot make to new habit without he help.</a:t>
            </a:r>
            <a:endParaRPr/>
          </a:p>
        </p:txBody>
      </p:sp>
      <p:sp>
        <p:nvSpPr>
          <p:cNvPr id="221" name="Google Shape;221;p43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Tomas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check my success”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see results”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need to check when I have done the task”</a:t>
            </a:r>
            <a:endParaRPr/>
          </a:p>
        </p:txBody>
      </p:sp>
      <p:sp>
        <p:nvSpPr>
          <p:cNvPr id="227" name="Google Shape;227;p44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lists.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 small goals.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Shedules a lot.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Organizes a lot.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4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Motivated when seeing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path when checking the boxes.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Frustrated when he is on his own.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4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checking is very motivating.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he needs encouragement.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app should be      be simple.</a:t>
            </a:r>
            <a:endParaRPr/>
          </a:p>
        </p:txBody>
      </p:sp>
      <p:sp>
        <p:nvSpPr>
          <p:cNvPr id="230" name="Google Shape;230;p44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/>
          <p:nvPr>
            <p:ph idx="1" type="body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“Remind me it!”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“Show me how good I am at the habit”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learn more than one habit at a time”</a:t>
            </a:r>
            <a:endParaRPr/>
          </a:p>
        </p:txBody>
      </p:sp>
      <p:sp>
        <p:nvSpPr>
          <p:cNvPr id="236" name="Google Shape;236;p45"/>
          <p:cNvSpPr txBox="1"/>
          <p:nvPr>
            <p:ph idx="2" type="body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want to do much for the habit.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Checks the phone often.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5"/>
          <p:cNvSpPr txBox="1"/>
          <p:nvPr>
            <p:ph idx="3" type="body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Motivated when she sees the path to the end.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Frustrated when not seeing what will come next.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5"/>
          <p:cNvSpPr txBox="1"/>
          <p:nvPr>
            <p:ph idx="4" type="body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app should send reminders.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he cannot make to new habit without he help.</a:t>
            </a:r>
            <a:endParaRPr/>
          </a:p>
        </p:txBody>
      </p:sp>
      <p:sp>
        <p:nvSpPr>
          <p:cNvPr id="239" name="Google Shape;239;p45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Lulu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